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1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1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71" r:id="rId186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86" Type="http://schemas.openxmlformats.org/officeDocument/2006/relationships/slide" Target="slides/slide116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1" name="Shape 4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2" name="Google Shape;4712;p116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C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3" name="Google Shape;4713;p1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14" name="Google Shape;4714;p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6.xml"/><Relationship Id="rId2" Type="http://schemas.openxmlformats.org/officeDocument/2006/relationships/notesSlide" Target="../notesSlides/notesSlide116.xml"/></Relationships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5" name="Shape 4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6" name="Google Shape;4716;p672"/>
          <p:cNvSpPr txBox="1"/>
          <p:nvPr/>
        </p:nvSpPr>
        <p:spPr>
          <a:xfrm>
            <a:off x="70104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7" name="Google Shape;4717;p672"/>
          <p:cNvSpPr txBox="1"/>
          <p:nvPr>
            <p:ph type="title"/>
          </p:nvPr>
        </p:nvSpPr>
        <p:spPr>
          <a:xfrm>
            <a:off x="1143000" y="514350"/>
            <a:ext cx="6553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8CC"/>
              </a:buClr>
              <a:buSzPts val="3600"/>
              <a:buFont typeface="Nunito"/>
              <a:buNone/>
            </a:pPr>
            <a:r>
              <a:rPr b="1" i="0" lang="zh-CN" sz="4000" u="none" cap="none" strike="noStrike">
                <a:solidFill>
                  <a:srgbClr val="0088CC"/>
                </a:solidFill>
                <a:latin typeface="Nunito"/>
                <a:ea typeface="Nunito"/>
                <a:cs typeface="Nunito"/>
                <a:sym typeface="Nunito"/>
              </a:rPr>
              <a:t>What are kinds of Utility?</a:t>
            </a:r>
            <a:endParaRPr/>
          </a:p>
        </p:txBody>
      </p:sp>
      <p:sp>
        <p:nvSpPr>
          <p:cNvPr id="4718" name="Google Shape;4718;p672"/>
          <p:cNvSpPr txBox="1"/>
          <p:nvPr/>
        </p:nvSpPr>
        <p:spPr>
          <a:xfrm>
            <a:off x="1981200" y="1828800"/>
            <a:ext cx="5410200" cy="15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unito"/>
              <a:buChar char="•"/>
            </a:pPr>
            <a:r>
              <a:rPr b="1" i="0" lang="zh-CN" sz="3200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Form Utility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unito"/>
              <a:buChar char="•"/>
            </a:pPr>
            <a:r>
              <a:rPr b="1" i="0" lang="zh-CN" sz="3200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Place Utility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unito"/>
              <a:buChar char="•"/>
            </a:pPr>
            <a:r>
              <a:rPr b="1" i="0" lang="zh-CN" sz="3200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Time Utility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